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63" d="100"/>
          <a:sy n="63" d="100"/>
        </p:scale>
        <p:origin x="138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A4B1F-9FC6-41BF-B743-373195325E60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69004-5DB5-4099-8284-63199247A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69004-5DB5-4099-8284-63199247A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B21D8-4610-4FE5-A69B-E3122E17BC6C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9D291-D306-4B0A-925B-95DDA9BCB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cflanagan@jacksonsd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to Back to School Night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23</a:t>
            </a:r>
            <a:r>
              <a:rPr lang="en-US" baseline="30000" dirty="0"/>
              <a:t>th</a:t>
            </a:r>
            <a:r>
              <a:rPr lang="en-US" dirty="0"/>
              <a:t> 2021-22</a:t>
            </a:r>
          </a:p>
          <a:p>
            <a:r>
              <a:rPr lang="en-US" dirty="0"/>
              <a:t>cflanagan@jacksonsd.org</a:t>
            </a:r>
          </a:p>
          <a:p>
            <a:endParaRPr lang="en-US" dirty="0"/>
          </a:p>
        </p:txBody>
      </p:sp>
      <p:pic>
        <p:nvPicPr>
          <p:cNvPr id="1026" name="Picture 2" descr="C:\Users\cflanagan\Pictures\Jackson_Memorial_High_School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990600"/>
            <a:ext cx="20574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Mrs. Christine Flanagan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cflanagan@jacksonsd.org</a:t>
            </a:r>
            <a:endParaRPr lang="en-US" dirty="0"/>
          </a:p>
          <a:p>
            <a:r>
              <a:rPr lang="en-US" dirty="0"/>
              <a:t>SMART English  (Period 1)</a:t>
            </a:r>
          </a:p>
          <a:p>
            <a:r>
              <a:rPr lang="en-US" dirty="0"/>
              <a:t>English II  ICS(Period 3)</a:t>
            </a:r>
          </a:p>
          <a:p>
            <a:r>
              <a:rPr lang="en-US" dirty="0"/>
              <a:t>English II ICS (Period 4)</a:t>
            </a:r>
          </a:p>
          <a:p>
            <a:r>
              <a:rPr lang="en-US" dirty="0"/>
              <a:t>ENGLISH DEPT GRADING  </a:t>
            </a:r>
          </a:p>
          <a:p>
            <a:pPr marL="0" indent="0">
              <a:buNone/>
            </a:pPr>
            <a:r>
              <a:rPr lang="en-US" dirty="0"/>
              <a:t>_____________________________________</a:t>
            </a:r>
          </a:p>
          <a:p>
            <a:r>
              <a:rPr lang="en-US" dirty="0"/>
              <a:t>Please review the on line student handbook for school expectations, dress code and personal device policy.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C:\Users\cflanagan\Pictures\4d6d88cf-3cac-4518-82e2-0c9ed0f973f6_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143000"/>
            <a:ext cx="3175000" cy="187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Transition English Pr1</a:t>
            </a:r>
            <a:br>
              <a:rPr lang="en-US" dirty="0"/>
            </a:br>
            <a:r>
              <a:rPr lang="en-US" dirty="0"/>
              <a:t>cflanagan@jacksonsd.org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Text:  </a:t>
            </a:r>
          </a:p>
          <a:p>
            <a:pPr>
              <a:buNone/>
            </a:pPr>
            <a:r>
              <a:rPr lang="en-US" dirty="0"/>
              <a:t>Technology: FLEX</a:t>
            </a:r>
          </a:p>
          <a:p>
            <a:pPr>
              <a:buNone/>
            </a:pPr>
            <a:r>
              <a:rPr lang="en-US" dirty="0"/>
              <a:t>Novels:  Adapted novels,</a:t>
            </a:r>
          </a:p>
          <a:p>
            <a:pPr>
              <a:buNone/>
            </a:pPr>
            <a:r>
              <a:rPr lang="en-US" dirty="0"/>
              <a:t>Fiction and Non Fiction, short stories </a:t>
            </a:r>
          </a:p>
          <a:p>
            <a:pPr>
              <a:buNone/>
            </a:pPr>
            <a:r>
              <a:rPr lang="en-US" dirty="0"/>
              <a:t>Poetry : various sources</a:t>
            </a:r>
          </a:p>
          <a:p>
            <a:pPr>
              <a:buNone/>
            </a:pPr>
            <a:r>
              <a:rPr lang="en-US" dirty="0"/>
              <a:t>Assessments:  teacher made, Project based, observation based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C:\Users\cflanagan\Pictures\jjagbball red and black tee 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371600"/>
            <a:ext cx="35814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English II   </a:t>
            </a:r>
            <a:br>
              <a:rPr lang="en-US" dirty="0"/>
            </a:br>
            <a:r>
              <a:rPr lang="en-US" dirty="0"/>
              <a:t>cflanagan@jacksonsd.org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Text: Collections Grade 10</a:t>
            </a:r>
          </a:p>
          <a:p>
            <a:pPr>
              <a:buNone/>
            </a:pPr>
            <a:r>
              <a:rPr lang="en-US" dirty="0"/>
              <a:t>          Close Reader Grade 10</a:t>
            </a:r>
          </a:p>
          <a:p>
            <a:pPr>
              <a:buNone/>
            </a:pPr>
            <a:r>
              <a:rPr lang="en-US" dirty="0"/>
              <a:t>Technology:  Chromebook</a:t>
            </a:r>
          </a:p>
          <a:p>
            <a:pPr>
              <a:buNone/>
            </a:pPr>
            <a:r>
              <a:rPr lang="en-US" dirty="0"/>
              <a:t>Covered Content:</a:t>
            </a:r>
          </a:p>
          <a:p>
            <a:pPr>
              <a:buNone/>
            </a:pPr>
            <a:r>
              <a:rPr lang="en-US" dirty="0"/>
              <a:t>Novels </a:t>
            </a:r>
          </a:p>
          <a:p>
            <a:pPr>
              <a:buNone/>
            </a:pPr>
            <a:r>
              <a:rPr lang="en-US" dirty="0"/>
              <a:t>Short Stories</a:t>
            </a:r>
          </a:p>
          <a:p>
            <a:pPr>
              <a:buNone/>
            </a:pPr>
            <a:r>
              <a:rPr lang="en-US" dirty="0"/>
              <a:t>Poetry</a:t>
            </a:r>
          </a:p>
          <a:p>
            <a:pPr>
              <a:buNone/>
            </a:pPr>
            <a:r>
              <a:rPr lang="en-US" dirty="0"/>
              <a:t>Assessments:  teacher made, Project based </a:t>
            </a:r>
          </a:p>
          <a:p>
            <a:pPr>
              <a:buNone/>
            </a:pPr>
            <a:r>
              <a:rPr lang="en-US" dirty="0"/>
              <a:t>Final Exam: Authentic Assessment</a:t>
            </a:r>
          </a:p>
          <a:p>
            <a:endParaRPr lang="en-US" dirty="0"/>
          </a:p>
        </p:txBody>
      </p:sp>
      <p:pic>
        <p:nvPicPr>
          <p:cNvPr id="4" name="Picture 2" descr="C:\Users\cflanagan\Pictures\4d6d88cf-3cac-4518-82e2-0c9ed0f973f6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057400"/>
            <a:ext cx="3175000" cy="187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146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Welcome to Back to School Night</vt:lpstr>
      <vt:lpstr>Mrs. Christine Flanagan</vt:lpstr>
      <vt:lpstr>Transition English Pr1 cflanagan@jacksonsd.org</vt:lpstr>
      <vt:lpstr>English II    cflanagan@jacksonsd.org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Back to School Night</dc:title>
  <dc:creator>user</dc:creator>
  <cp:lastModifiedBy>Flanagan, Christine</cp:lastModifiedBy>
  <cp:revision>10</cp:revision>
  <dcterms:created xsi:type="dcterms:W3CDTF">2016-09-22T16:33:28Z</dcterms:created>
  <dcterms:modified xsi:type="dcterms:W3CDTF">2021-09-21T12:40:03Z</dcterms:modified>
</cp:coreProperties>
</file>